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7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32C8-69A7-458B-9684-2BFA64B31948}" type="datetime2">
              <a:rPr lang="en-US" smtClean="0"/>
              <a:t>Tuesday, October 14,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057FC-95B6-4D89-AFDA-ABA33EE921E5}" type="datetime2">
              <a:rPr lang="en-US" smtClean="0"/>
              <a:t>Tuesday, October 14,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49AC-EB31-477F-92A9-B1988E232878}" type="datetime2">
              <a:rPr lang="en-US" smtClean="0"/>
              <a:t>Tuesday, October 14,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6A3A3-94A6-4E5B-AF39-173ACA3E61CC}" type="datetime2">
              <a:rPr lang="en-US" smtClean="0"/>
              <a:t>Tuesday, October 14,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3D019-A32C-4EAD-B8E6-DBDA699692FD}" type="datetime2">
              <a:rPr lang="en-US" smtClean="0"/>
              <a:t>Tuesday, October 14,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BA98F-560C-4997-81C4-81D4D9187EAB}" type="datetime2">
              <a:rPr lang="en-US" smtClean="0"/>
              <a:t>Tuesday, October 14,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972B2-CA5C-437D-87D0-8081271A9E4B}" type="datetime2">
              <a:rPr lang="en-US" smtClean="0"/>
              <a:t>Tuesday, October 14,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D4847-11EF-4466-A8AD-85CDB7B49118}" type="datetime2">
              <a:rPr lang="en-US" smtClean="0"/>
              <a:t>Tuesday, October 14,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8457A-3AB9-4880-8A0C-9F8524491207}" type="datetime2">
              <a:rPr lang="en-US" smtClean="0"/>
              <a:t>Tuesday, October 14,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976D3-5B7F-4300-ABED-C91F1B2AE209}" type="datetime2">
              <a:rPr lang="en-US" smtClean="0"/>
              <a:t>Tuesday, October 14,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1E59-17DD-41CE-97CA-624A472382D4}" type="datetime2">
              <a:rPr lang="en-US" smtClean="0"/>
              <a:t>Tuesday, October 14,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80CB818-7379-467D-8E76-EF9D9074A26C}" type="datetime2">
              <a:rPr lang="en-US" smtClean="0"/>
              <a:t>Tuesday, October 14,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Dol</a:t>
            </a:r>
            <a:r>
              <a:rPr lang="en-US" dirty="0"/>
              <a:t>	</a:t>
            </a: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Week </a:t>
            </a:r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1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 the sentences and fix the errors.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</a:t>
            </a:r>
            <a:r>
              <a:rPr lang="en-US" sz="2800" dirty="0" smtClean="0"/>
              <a:t>One of the most greatest </a:t>
            </a:r>
            <a:r>
              <a:rPr lang="en-US" sz="2800" dirty="0" err="1" smtClean="0"/>
              <a:t>celebritys</a:t>
            </a:r>
            <a:r>
              <a:rPr lang="en-US" sz="2800" dirty="0" smtClean="0"/>
              <a:t> of modern science are Marie Curie the discoverer of radium and polonium.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2. She worked with Pierre Curie, her husband together them won the Nobel Prize in physics for their work in radioactivity.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49868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3. Lucia asked, “didn’t the Curies work result in the use of radiation </a:t>
            </a:r>
            <a:r>
              <a:rPr lang="en-US" sz="2800" dirty="0" err="1" smtClean="0"/>
              <a:t>therapys</a:t>
            </a:r>
            <a:r>
              <a:rPr lang="en-US" sz="2800" dirty="0" smtClean="0"/>
              <a:t> to treat cancer”?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4. Yes Lucia peoples later learn that radium could kill diseased cells.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643052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5. M Curie founded the Radium institute in </a:t>
            </a:r>
            <a:r>
              <a:rPr lang="en-US" sz="2800" dirty="0" err="1" smtClean="0"/>
              <a:t>paris</a:t>
            </a:r>
            <a:r>
              <a:rPr lang="en-US" sz="2800" dirty="0" smtClean="0"/>
              <a:t> France too study possible uses of radium.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6. Durin</a:t>
            </a:r>
            <a:r>
              <a:rPr lang="en-US" sz="2800" dirty="0" smtClean="0"/>
              <a:t>g world war I, she equip and </a:t>
            </a:r>
            <a:r>
              <a:rPr lang="en-US" sz="2800" dirty="0" err="1" smtClean="0"/>
              <a:t>accompanyed</a:t>
            </a:r>
            <a:r>
              <a:rPr lang="en-US" sz="2800" dirty="0" smtClean="0"/>
              <a:t> a mobile X-ray unit.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822106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7. </a:t>
            </a:r>
            <a:r>
              <a:rPr lang="en-US" sz="2800" dirty="0" smtClean="0"/>
              <a:t>Curie helped make known the benefits of radiation, but she died on </a:t>
            </a:r>
            <a:r>
              <a:rPr lang="en-US" sz="2800" dirty="0" err="1" smtClean="0"/>
              <a:t>july</a:t>
            </a:r>
            <a:r>
              <a:rPr lang="en-US" sz="2800" dirty="0"/>
              <a:t> </a:t>
            </a:r>
            <a:r>
              <a:rPr lang="en-US" sz="2800" dirty="0" smtClean="0"/>
              <a:t>4 1934, from radiation sickness.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8. </a:t>
            </a:r>
            <a:r>
              <a:rPr lang="en-US" sz="2800" dirty="0" smtClean="0"/>
              <a:t>She did not no way fully understand radium’s dangers or she </a:t>
            </a:r>
            <a:r>
              <a:rPr lang="en-US" sz="2800" dirty="0" err="1" smtClean="0"/>
              <a:t>wouldve</a:t>
            </a:r>
            <a:r>
              <a:rPr lang="en-US" sz="2800" dirty="0" smtClean="0"/>
              <a:t> certain </a:t>
            </a:r>
            <a:r>
              <a:rPr lang="en-US" sz="2800" dirty="0" err="1" smtClean="0"/>
              <a:t>modifyed</a:t>
            </a:r>
            <a:r>
              <a:rPr lang="en-US" sz="2800" dirty="0" smtClean="0"/>
              <a:t> some of her laboratory procedures.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3190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Copy the sentences and fix the errors.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9. </a:t>
            </a:r>
            <a:r>
              <a:rPr lang="en-US" sz="2800" dirty="0" smtClean="0"/>
              <a:t>Like scientists everywhere, Curie record her </a:t>
            </a:r>
            <a:r>
              <a:rPr lang="en-US" sz="2800" dirty="0" err="1" smtClean="0"/>
              <a:t>theorys</a:t>
            </a:r>
            <a:r>
              <a:rPr lang="en-US" sz="2800" dirty="0" smtClean="0"/>
              <a:t> processes and findings in notebooks.</a:t>
            </a:r>
            <a:endParaRPr lang="en-US" sz="2800" dirty="0" smtClean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r>
              <a:rPr lang="en-US" sz="2800" dirty="0" smtClean="0"/>
              <a:t>10. </a:t>
            </a:r>
            <a:r>
              <a:rPr lang="en-US" sz="2800" dirty="0" smtClean="0"/>
              <a:t>More than seventy five years later, them notebooks are still to dangerous to </a:t>
            </a:r>
            <a:r>
              <a:rPr lang="en-US" sz="2800" smtClean="0"/>
              <a:t>be handled.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1036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110</TotalTime>
  <Words>240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Clarity</vt:lpstr>
      <vt:lpstr>Dol 8th grade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  <vt:lpstr>Copy the sentences and fix the errors.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 </dc:title>
  <dc:creator>Michael Carson</dc:creator>
  <cp:lastModifiedBy>Michael Carson</cp:lastModifiedBy>
  <cp:revision>38</cp:revision>
  <dcterms:created xsi:type="dcterms:W3CDTF">2011-11-08T14:56:56Z</dcterms:created>
  <dcterms:modified xsi:type="dcterms:W3CDTF">2014-10-14T19:43:03Z</dcterms:modified>
</cp:coreProperties>
</file>